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9725-6208-4C9F-A0FE-A3D5CC71FECB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A96A2-9089-4DAF-A864-E9E18D1FE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90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9725-6208-4C9F-A0FE-A3D5CC71FECB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A96A2-9089-4DAF-A864-E9E18D1FE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27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9725-6208-4C9F-A0FE-A3D5CC71FECB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A96A2-9089-4DAF-A864-E9E18D1FE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48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9725-6208-4C9F-A0FE-A3D5CC71FECB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A96A2-9089-4DAF-A864-E9E18D1FE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988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9725-6208-4C9F-A0FE-A3D5CC71FECB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A96A2-9089-4DAF-A864-E9E18D1FE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022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9725-6208-4C9F-A0FE-A3D5CC71FECB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A96A2-9089-4DAF-A864-E9E18D1FE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778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9725-6208-4C9F-A0FE-A3D5CC71FECB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A96A2-9089-4DAF-A864-E9E18D1FE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535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9725-6208-4C9F-A0FE-A3D5CC71FECB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A96A2-9089-4DAF-A864-E9E18D1FE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059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9725-6208-4C9F-A0FE-A3D5CC71FECB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A96A2-9089-4DAF-A864-E9E18D1FE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920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9725-6208-4C9F-A0FE-A3D5CC71FECB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A96A2-9089-4DAF-A864-E9E18D1FE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974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9725-6208-4C9F-A0FE-A3D5CC71FECB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A96A2-9089-4DAF-A864-E9E18D1FE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605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069725-6208-4C9F-A0FE-A3D5CC71FECB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2A96A2-9089-4DAF-A864-E9E18D1FE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036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Direct and Indirect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Bradley Holmes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7847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Pronouns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4925012"/>
              </p:ext>
            </p:extLst>
          </p:nvPr>
        </p:nvGraphicFramePr>
        <p:xfrm>
          <a:off x="457200" y="1600200"/>
          <a:ext cx="82296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Direct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English trans.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Indirect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English</a:t>
                      </a:r>
                      <a:r>
                        <a:rPr lang="en-US" baseline="0" dirty="0" smtClean="0"/>
                        <a:t> trans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Me/m’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Me/m’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r>
                        <a:rPr lang="en-US" dirty="0" smtClean="0"/>
                        <a:t>/t’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r>
                        <a:rPr lang="en-US" dirty="0" smtClean="0"/>
                        <a:t>/’t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Le/l’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Him/her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La/l’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Leur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3687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</a:t>
            </a:r>
            <a:r>
              <a:rPr lang="en-US" dirty="0" smtClean="0"/>
              <a:t>Obj. </a:t>
            </a:r>
            <a:r>
              <a:rPr lang="en-US" smtClean="0"/>
              <a:t>(Where)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direct and indirect obj., the pronoun goes in front of the verb.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225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Je la </a:t>
            </a:r>
            <a:r>
              <a:rPr lang="en-US" dirty="0" err="1" smtClean="0"/>
              <a:t>regarde</a:t>
            </a:r>
            <a:endParaRPr lang="en-US" dirty="0" smtClean="0"/>
          </a:p>
          <a:p>
            <a:r>
              <a:rPr lang="en-US" dirty="0" smtClean="0"/>
              <a:t>Je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donne</a:t>
            </a:r>
            <a:endParaRPr lang="en-US" dirty="0" smtClean="0"/>
          </a:p>
          <a:p>
            <a:r>
              <a:rPr lang="en-US" dirty="0" smtClean="0"/>
              <a:t>Je </a:t>
            </a:r>
            <a:r>
              <a:rPr lang="en-US" dirty="0" err="1" smtClean="0"/>
              <a:t>l’ai</a:t>
            </a:r>
            <a:r>
              <a:rPr lang="en-US" dirty="0" smtClean="0"/>
              <a:t> </a:t>
            </a:r>
            <a:r>
              <a:rPr lang="en-US" dirty="0" err="1" smtClean="0"/>
              <a:t>regarde</a:t>
            </a:r>
            <a:endParaRPr lang="en-US" dirty="0" smtClean="0"/>
          </a:p>
          <a:p>
            <a:r>
              <a:rPr lang="en-US" dirty="0" smtClean="0"/>
              <a:t>Je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ai</a:t>
            </a:r>
            <a:r>
              <a:rPr lang="en-US" dirty="0" smtClean="0"/>
              <a:t> </a:t>
            </a:r>
            <a:r>
              <a:rPr lang="en-US" dirty="0" err="1" smtClean="0"/>
              <a:t>donne</a:t>
            </a:r>
            <a:endParaRPr lang="en-US" dirty="0" smtClean="0"/>
          </a:p>
          <a:p>
            <a:r>
              <a:rPr lang="en-US" dirty="0" smtClean="0"/>
              <a:t>Je la </a:t>
            </a:r>
            <a:r>
              <a:rPr lang="en-US" dirty="0" err="1" smtClean="0"/>
              <a:t>regardais</a:t>
            </a:r>
            <a:endParaRPr lang="en-US" dirty="0" smtClean="0"/>
          </a:p>
          <a:p>
            <a:r>
              <a:rPr lang="en-US" smtClean="0"/>
              <a:t>Je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donnais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17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87</Words>
  <Application>Microsoft Office PowerPoint</Application>
  <PresentationFormat>On-screen Show (4:3)</PresentationFormat>
  <Paragraphs>42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Direct and Indirect</vt:lpstr>
      <vt:lpstr>Pronouns</vt:lpstr>
      <vt:lpstr>Direct Obj. (Where) </vt:lpstr>
      <vt:lpstr>sentences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 and Indirect</dc:title>
  <dc:creator>PNHS Student</dc:creator>
  <cp:lastModifiedBy>PNHS Student</cp:lastModifiedBy>
  <cp:revision>7</cp:revision>
  <dcterms:created xsi:type="dcterms:W3CDTF">2013-02-01T15:56:56Z</dcterms:created>
  <dcterms:modified xsi:type="dcterms:W3CDTF">2013-02-14T19:15:06Z</dcterms:modified>
</cp:coreProperties>
</file>